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0ABC8C-7D6A-4636-9948-BBD840C4A250}" type="datetimeFigureOut">
              <a:rPr lang="en-US" smtClean="0"/>
              <a:pPr/>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4CFA5-9DA8-460B-B0F4-F3D0C32FB7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0ABC8C-7D6A-4636-9948-BBD840C4A250}" type="datetimeFigureOut">
              <a:rPr lang="en-US" smtClean="0"/>
              <a:pPr/>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4CFA5-9DA8-460B-B0F4-F3D0C32FB7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0ABC8C-7D6A-4636-9948-BBD840C4A250}" type="datetimeFigureOut">
              <a:rPr lang="en-US" smtClean="0"/>
              <a:pPr/>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4CFA5-9DA8-460B-B0F4-F3D0C32FB7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0ABC8C-7D6A-4636-9948-BBD840C4A250}" type="datetimeFigureOut">
              <a:rPr lang="en-US" smtClean="0"/>
              <a:pPr/>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4CFA5-9DA8-460B-B0F4-F3D0C32FB7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0ABC8C-7D6A-4636-9948-BBD840C4A250}" type="datetimeFigureOut">
              <a:rPr lang="en-US" smtClean="0"/>
              <a:pPr/>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4CFA5-9DA8-460B-B0F4-F3D0C32FB7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0ABC8C-7D6A-4636-9948-BBD840C4A250}" type="datetimeFigureOut">
              <a:rPr lang="en-US" smtClean="0"/>
              <a:pPr/>
              <a:t>11/20/2019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4CFA5-9DA8-460B-B0F4-F3D0C32FB73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0ABC8C-7D6A-4636-9948-BBD840C4A250}" type="datetimeFigureOut">
              <a:rPr lang="en-US" smtClean="0"/>
              <a:pPr/>
              <a:t>11/20/2019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54CFA5-9DA8-460B-B0F4-F3D0C32FB73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0ABC8C-7D6A-4636-9948-BBD840C4A250}" type="datetimeFigureOut">
              <a:rPr lang="en-US" smtClean="0"/>
              <a:pPr/>
              <a:t>11/20/2019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54CFA5-9DA8-460B-B0F4-F3D0C32FB7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0ABC8C-7D6A-4636-9948-BBD840C4A250}" type="datetimeFigureOut">
              <a:rPr lang="en-US" smtClean="0"/>
              <a:pPr/>
              <a:t>11/20/2019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54CFA5-9DA8-460B-B0F4-F3D0C32FB7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0ABC8C-7D6A-4636-9948-BBD840C4A250}" type="datetimeFigureOut">
              <a:rPr lang="en-US" smtClean="0"/>
              <a:pPr/>
              <a:t>11/20/2019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4CFA5-9DA8-460B-B0F4-F3D0C32FB73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0ABC8C-7D6A-4636-9948-BBD840C4A250}" type="datetimeFigureOut">
              <a:rPr lang="en-US" smtClean="0"/>
              <a:pPr/>
              <a:t>11/20/2019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4CFA5-9DA8-460B-B0F4-F3D0C32FB73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0ABC8C-7D6A-4636-9948-BBD840C4A250}" type="datetimeFigureOut">
              <a:rPr lang="en-US" smtClean="0"/>
              <a:pPr/>
              <a:t>11/20/2019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54CFA5-9DA8-460B-B0F4-F3D0C32FB73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761999"/>
          </a:xfrm>
        </p:spPr>
        <p:txBody>
          <a:bodyPr>
            <a:normAutofit fontScale="90000"/>
          </a:bodyPr>
          <a:lstStyle/>
          <a:p>
            <a:r>
              <a:rPr lang="en-US" b="1" dirty="0" smtClean="0">
                <a:solidFill>
                  <a:schemeClr val="accent3">
                    <a:lumMod val="50000"/>
                  </a:schemeClr>
                </a:solidFill>
                <a:latin typeface="Algerian" pitchFamily="82" charset="0"/>
              </a:rPr>
              <a:t>SEDIMENTARY ROCKS</a:t>
            </a:r>
            <a:endParaRPr lang="en-US" b="1" dirty="0">
              <a:solidFill>
                <a:schemeClr val="accent3">
                  <a:lumMod val="50000"/>
                </a:schemeClr>
              </a:solidFill>
              <a:latin typeface="Algerian" pitchFamily="82" charset="0"/>
            </a:endParaRPr>
          </a:p>
        </p:txBody>
      </p:sp>
      <p:sp>
        <p:nvSpPr>
          <p:cNvPr id="3" name="Subtitle 2"/>
          <p:cNvSpPr>
            <a:spLocks noGrp="1"/>
          </p:cNvSpPr>
          <p:nvPr>
            <p:ph type="subTitle" idx="1"/>
          </p:nvPr>
        </p:nvSpPr>
        <p:spPr>
          <a:xfrm>
            <a:off x="609600" y="1066800"/>
            <a:ext cx="7924800" cy="5334000"/>
          </a:xfrm>
        </p:spPr>
        <p:txBody>
          <a:bodyPr>
            <a:normAutofit fontScale="85000" lnSpcReduction="10000"/>
          </a:bodyPr>
          <a:lstStyle/>
          <a:p>
            <a:pPr algn="l">
              <a:buFont typeface="Wingdings" pitchFamily="2" charset="2"/>
              <a:buChar char="Ø"/>
            </a:pPr>
            <a:r>
              <a:rPr lang="en-US" b="1" dirty="0" smtClean="0">
                <a:solidFill>
                  <a:schemeClr val="tx2"/>
                </a:solidFill>
              </a:rPr>
              <a:t>Sedimentary rocks, as the word implies, are formed due to aggregation and compaction of sediments.</a:t>
            </a:r>
          </a:p>
          <a:p>
            <a:pPr algn="l">
              <a:buFont typeface="Wingdings" pitchFamily="2" charset="2"/>
              <a:buChar char="Ø"/>
            </a:pPr>
            <a:r>
              <a:rPr lang="en-US" b="1" dirty="0" smtClean="0">
                <a:solidFill>
                  <a:schemeClr val="tx2"/>
                </a:solidFill>
              </a:rPr>
              <a:t>The word ‘Sedimentary’ has been derived from Latin word sedimentum which means settling down. </a:t>
            </a:r>
          </a:p>
          <a:p>
            <a:pPr algn="l">
              <a:buFont typeface="Wingdings" pitchFamily="2" charset="2"/>
              <a:buChar char="Ø"/>
            </a:pPr>
            <a:r>
              <a:rPr lang="en-US" b="1" dirty="0" smtClean="0">
                <a:solidFill>
                  <a:schemeClr val="tx2"/>
                </a:solidFill>
              </a:rPr>
              <a:t>Sedimentary rocks are also called as stratified or layered rocks because these rocks have different layers or strata of different types of sediments.</a:t>
            </a:r>
          </a:p>
          <a:p>
            <a:pPr algn="l">
              <a:buFont typeface="Wingdings" pitchFamily="2" charset="2"/>
              <a:buChar char="Ø"/>
            </a:pPr>
            <a:r>
              <a:rPr lang="en-US" b="1" dirty="0" smtClean="0">
                <a:solidFill>
                  <a:schemeClr val="tx2"/>
                </a:solidFill>
              </a:rPr>
              <a:t>Thus, layer after layers of sediments and debris are regularly deposited. Continuous sedimentation increased the weight and pressure and thus different layers are consolidate and compacted to form sedimentary rocks.</a:t>
            </a:r>
            <a:endParaRPr lang="en-US" b="1" dirty="0">
              <a:solidFill>
                <a:schemeClr val="tx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Autofit/>
          </a:bodyPr>
          <a:lstStyle/>
          <a:p>
            <a:r>
              <a:rPr lang="en-US" sz="3200" dirty="0" smtClean="0">
                <a:solidFill>
                  <a:schemeClr val="accent3">
                    <a:lumMod val="50000"/>
                  </a:schemeClr>
                </a:solidFill>
                <a:latin typeface="Algerian" pitchFamily="82" charset="0"/>
              </a:rPr>
              <a:t>CHARACTERISTICS OF SEDIMENTARY ROCKS </a:t>
            </a:r>
            <a:endParaRPr lang="en-US" sz="3200" dirty="0">
              <a:solidFill>
                <a:schemeClr val="accent3">
                  <a:lumMod val="50000"/>
                </a:schemeClr>
              </a:solidFill>
              <a:latin typeface="Algerian" pitchFamily="82" charset="0"/>
            </a:endParaRPr>
          </a:p>
        </p:txBody>
      </p:sp>
      <p:sp>
        <p:nvSpPr>
          <p:cNvPr id="3" name="Content Placeholder 2"/>
          <p:cNvSpPr>
            <a:spLocks noGrp="1"/>
          </p:cNvSpPr>
          <p:nvPr>
            <p:ph idx="1"/>
          </p:nvPr>
        </p:nvSpPr>
        <p:spPr>
          <a:xfrm>
            <a:off x="228600" y="990600"/>
            <a:ext cx="8686800" cy="5486400"/>
          </a:xfrm>
        </p:spPr>
        <p:txBody>
          <a:bodyPr>
            <a:noAutofit/>
          </a:bodyPr>
          <a:lstStyle/>
          <a:p>
            <a:pPr>
              <a:buFont typeface="Wingdings" pitchFamily="2" charset="2"/>
              <a:buChar char="Ø"/>
            </a:pPr>
            <a:r>
              <a:rPr lang="en-US" sz="2400" b="1" dirty="0" smtClean="0">
                <a:solidFill>
                  <a:schemeClr val="tx2"/>
                </a:solidFill>
              </a:rPr>
              <a:t>Most of sedimentary rocks are deposited due to continuous deposition of sediments in water bodies (Lakes, ponds, basin, river and sea) but some time these are also formed at the land surface, e.g. loess, rocks of sand dunes, alluvial fans and cones.</a:t>
            </a:r>
          </a:p>
          <a:p>
            <a:pPr>
              <a:buFont typeface="Wingdings" pitchFamily="2" charset="2"/>
              <a:buChar char="Ø"/>
            </a:pPr>
            <a:endParaRPr lang="en-US" sz="2400" b="1" dirty="0" smtClean="0">
              <a:solidFill>
                <a:schemeClr val="tx2"/>
              </a:solidFill>
            </a:endParaRPr>
          </a:p>
          <a:p>
            <a:pPr>
              <a:buFont typeface="Wingdings" pitchFamily="2" charset="2"/>
              <a:buChar char="Ø"/>
            </a:pPr>
            <a:r>
              <a:rPr lang="en-US" sz="2400" b="1" dirty="0" smtClean="0">
                <a:solidFill>
                  <a:schemeClr val="tx2"/>
                </a:solidFill>
              </a:rPr>
              <a:t>Sedimentary rocks are formed of sediments derived from the older rocks, plant and animal remains and thus these rocks contain fossils of plants and animals.</a:t>
            </a:r>
          </a:p>
          <a:p>
            <a:pPr>
              <a:buNone/>
            </a:pPr>
            <a:endParaRPr lang="en-US" sz="2400" b="1" dirty="0" smtClean="0">
              <a:solidFill>
                <a:schemeClr val="tx2"/>
              </a:solidFill>
            </a:endParaRPr>
          </a:p>
          <a:p>
            <a:pPr>
              <a:buFont typeface="Wingdings" pitchFamily="2" charset="2"/>
              <a:buChar char="Ø"/>
            </a:pPr>
            <a:r>
              <a:rPr lang="en-US" sz="2400" b="1" dirty="0" smtClean="0">
                <a:solidFill>
                  <a:schemeClr val="tx2"/>
                </a:solidFill>
              </a:rPr>
              <a:t>Sedimentary rocks are found over the largest surface area of the globe. It is believed that about 75 per cent of the surface area of the globe is covered by sedimentary rocks whereas igneous and metamorphic rocks cover the remaining 25 per cent area.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39762"/>
          </a:xfrm>
        </p:spPr>
        <p:txBody>
          <a:bodyPr>
            <a:normAutofit fontScale="90000"/>
          </a:bodyPr>
          <a:lstStyle/>
          <a:p>
            <a:r>
              <a:rPr lang="en-US" b="1" i="1" dirty="0" smtClean="0">
                <a:solidFill>
                  <a:schemeClr val="accent3">
                    <a:lumMod val="50000"/>
                  </a:schemeClr>
                </a:solidFill>
                <a:latin typeface="Algerian" pitchFamily="82" charset="0"/>
              </a:rPr>
              <a:t>Continued</a:t>
            </a:r>
            <a:endParaRPr lang="en-US" b="1" i="1" dirty="0">
              <a:solidFill>
                <a:schemeClr val="accent3">
                  <a:lumMod val="50000"/>
                </a:schemeClr>
              </a:solidFill>
              <a:latin typeface="Algerian" pitchFamily="82" charset="0"/>
            </a:endParaRPr>
          </a:p>
        </p:txBody>
      </p:sp>
      <p:sp>
        <p:nvSpPr>
          <p:cNvPr id="3" name="Content Placeholder 2"/>
          <p:cNvSpPr>
            <a:spLocks noGrp="1"/>
          </p:cNvSpPr>
          <p:nvPr>
            <p:ph idx="1"/>
          </p:nvPr>
        </p:nvSpPr>
        <p:spPr>
          <a:xfrm>
            <a:off x="457200" y="1066800"/>
            <a:ext cx="8229600" cy="5410200"/>
          </a:xfrm>
        </p:spPr>
        <p:txBody>
          <a:bodyPr>
            <a:normAutofit fontScale="85000" lnSpcReduction="20000"/>
          </a:bodyPr>
          <a:lstStyle/>
          <a:p>
            <a:pPr>
              <a:buFont typeface="Wingdings" pitchFamily="2" charset="2"/>
              <a:buChar char="Ø"/>
            </a:pPr>
            <a:r>
              <a:rPr lang="en-US" b="1" dirty="0" smtClean="0">
                <a:solidFill>
                  <a:schemeClr val="tx2"/>
                </a:solidFill>
              </a:rPr>
              <a:t>Inspite of their largest coverage the sedimentary rocks constitute only 5 percent of the composition of the earth crust whereas 95 percent of the crust is composed of igneous and metamorphic rocks.</a:t>
            </a:r>
          </a:p>
          <a:p>
            <a:pPr>
              <a:buFont typeface="Wingdings" pitchFamily="2" charset="2"/>
              <a:buChar char="Ø"/>
            </a:pPr>
            <a:r>
              <a:rPr lang="en-US" b="1" dirty="0" smtClean="0">
                <a:solidFill>
                  <a:schemeClr val="tx2"/>
                </a:solidFill>
              </a:rPr>
              <a:t>Sedimentary rocks contain several layers or strata but these are seldom crystalline rocks.</a:t>
            </a:r>
          </a:p>
          <a:p>
            <a:pPr>
              <a:buFont typeface="Wingdings" pitchFamily="2" charset="2"/>
              <a:buChar char="Ø"/>
            </a:pPr>
            <a:r>
              <a:rPr lang="en-US" b="1" dirty="0" smtClean="0">
                <a:solidFill>
                  <a:schemeClr val="tx2"/>
                </a:solidFill>
              </a:rPr>
              <a:t>Like igneous rocks sedimentary rocks are not found in massive forms such as batholiths, laccoliths, dykes and sill etc. </a:t>
            </a:r>
            <a:endParaRPr lang="en-US" b="1" dirty="0">
              <a:solidFill>
                <a:schemeClr val="tx2"/>
              </a:solidFill>
            </a:endParaRPr>
          </a:p>
          <a:p>
            <a:pPr>
              <a:buFont typeface="Wingdings" pitchFamily="2" charset="2"/>
              <a:buChar char="Ø"/>
            </a:pPr>
            <a:r>
              <a:rPr lang="en-US" b="1" dirty="0" smtClean="0">
                <a:solidFill>
                  <a:schemeClr val="tx2"/>
                </a:solidFill>
              </a:rPr>
              <a:t>Layers of sedimentary rocks are seldom found in original and horizontal manner. </a:t>
            </a:r>
          </a:p>
          <a:p>
            <a:pPr>
              <a:buFont typeface="Wingdings" pitchFamily="2" charset="2"/>
              <a:buChar char="Ø"/>
            </a:pPr>
            <a:r>
              <a:rPr lang="en-US" b="1" dirty="0" smtClean="0">
                <a:solidFill>
                  <a:schemeClr val="tx2"/>
                </a:solidFill>
              </a:rPr>
              <a:t>Most of the sedimentary rocks are permeable and porous but a few of them are also non-porous and  impermeable.</a:t>
            </a:r>
          </a:p>
          <a:p>
            <a:endParaRPr lang="en-US" b="1" dirty="0" smtClean="0">
              <a:solidFill>
                <a:schemeClr val="tx2"/>
              </a:solidFill>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solidFill>
                  <a:schemeClr val="accent3">
                    <a:lumMod val="50000"/>
                  </a:schemeClr>
                </a:solidFill>
                <a:latin typeface="Algerian" pitchFamily="82" charset="0"/>
              </a:rPr>
              <a:t>METAMORPHIC ROCKS</a:t>
            </a:r>
            <a:endParaRPr lang="en-US" b="1" dirty="0">
              <a:solidFill>
                <a:schemeClr val="accent3">
                  <a:lumMod val="50000"/>
                </a:schemeClr>
              </a:solidFill>
              <a:latin typeface="Algerian" pitchFamily="82" charset="0"/>
            </a:endParaRPr>
          </a:p>
        </p:txBody>
      </p:sp>
      <p:sp>
        <p:nvSpPr>
          <p:cNvPr id="3" name="Content Placeholder 2"/>
          <p:cNvSpPr>
            <a:spLocks noGrp="1"/>
          </p:cNvSpPr>
          <p:nvPr>
            <p:ph idx="1"/>
          </p:nvPr>
        </p:nvSpPr>
        <p:spPr>
          <a:xfrm>
            <a:off x="457200" y="1143000"/>
            <a:ext cx="8229600" cy="4983163"/>
          </a:xfrm>
        </p:spPr>
        <p:txBody>
          <a:bodyPr>
            <a:normAutofit fontScale="85000" lnSpcReduction="20000"/>
          </a:bodyPr>
          <a:lstStyle/>
          <a:p>
            <a:r>
              <a:rPr lang="en-US" b="1" dirty="0" smtClean="0">
                <a:solidFill>
                  <a:schemeClr val="tx2"/>
                </a:solidFill>
              </a:rPr>
              <a:t>‘Metamorphic rocks include rocks that have been changed either in form or composition without disintegration’ (P.G. Worcester, 1948).</a:t>
            </a:r>
          </a:p>
          <a:p>
            <a:r>
              <a:rPr lang="en-US" b="1" dirty="0" smtClean="0">
                <a:solidFill>
                  <a:schemeClr val="tx2"/>
                </a:solidFill>
              </a:rPr>
              <a:t>Metamorphic rocks, as the word ‘metamorphism’ implies are formed due to changes in the forms of other rocks.</a:t>
            </a:r>
          </a:p>
          <a:p>
            <a:r>
              <a:rPr lang="en-US" b="1" dirty="0" smtClean="0">
                <a:solidFill>
                  <a:schemeClr val="tx2"/>
                </a:solidFill>
              </a:rPr>
              <a:t>Originally, the word metamorphism has been derived from the word ‘metamorphose’ which means change in form.</a:t>
            </a:r>
          </a:p>
          <a:p>
            <a:r>
              <a:rPr lang="en-US" b="1" dirty="0">
                <a:solidFill>
                  <a:schemeClr val="tx2"/>
                </a:solidFill>
              </a:rPr>
              <a:t> </a:t>
            </a:r>
            <a:r>
              <a:rPr lang="en-US" b="1" dirty="0" smtClean="0">
                <a:solidFill>
                  <a:schemeClr val="tx2"/>
                </a:solidFill>
              </a:rPr>
              <a:t>Metamorphic rocks are generally formed due to change in form of sedimentary and igneous rocks. Some time, even previously formed metamorphic rocks are again metamorphosed.</a:t>
            </a:r>
            <a:endParaRPr lang="en-US" b="1" dirty="0">
              <a:solidFill>
                <a:schemeClr val="tx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i="1" dirty="0" smtClean="0">
                <a:solidFill>
                  <a:schemeClr val="accent3">
                    <a:lumMod val="50000"/>
                  </a:schemeClr>
                </a:solidFill>
                <a:latin typeface="Algerian" pitchFamily="82" charset="0"/>
              </a:rPr>
              <a:t>CONTINUED</a:t>
            </a:r>
            <a:endParaRPr lang="en-US" b="1" i="1" dirty="0">
              <a:solidFill>
                <a:schemeClr val="accent3">
                  <a:lumMod val="50000"/>
                </a:schemeClr>
              </a:solidFill>
              <a:latin typeface="Algerian" pitchFamily="82" charset="0"/>
            </a:endParaRPr>
          </a:p>
        </p:txBody>
      </p:sp>
      <p:sp>
        <p:nvSpPr>
          <p:cNvPr id="3" name="Content Placeholder 2"/>
          <p:cNvSpPr>
            <a:spLocks noGrp="1"/>
          </p:cNvSpPr>
          <p:nvPr>
            <p:ph idx="1"/>
          </p:nvPr>
        </p:nvSpPr>
        <p:spPr>
          <a:xfrm>
            <a:off x="228600" y="914400"/>
            <a:ext cx="8686800" cy="5715000"/>
          </a:xfrm>
        </p:spPr>
        <p:txBody>
          <a:bodyPr>
            <a:normAutofit fontScale="77500" lnSpcReduction="20000"/>
          </a:bodyPr>
          <a:lstStyle/>
          <a:p>
            <a:r>
              <a:rPr lang="en-US" b="1" dirty="0" smtClean="0">
                <a:solidFill>
                  <a:schemeClr val="tx2"/>
                </a:solidFill>
              </a:rPr>
              <a:t>It may be mentioned that the process of metamorphism simply means change in form.</a:t>
            </a:r>
          </a:p>
          <a:p>
            <a:r>
              <a:rPr lang="en-US" b="1" dirty="0" smtClean="0">
                <a:solidFill>
                  <a:schemeClr val="tx2"/>
                </a:solidFill>
              </a:rPr>
              <a:t>When already formed metamorphic rocks are again metamorphosed, the process is known as remetamorphism.</a:t>
            </a:r>
          </a:p>
          <a:p>
            <a:r>
              <a:rPr lang="en-US" b="1" dirty="0" smtClean="0">
                <a:solidFill>
                  <a:schemeClr val="tx2"/>
                </a:solidFill>
              </a:rPr>
              <a:t>When the rocks are metamorphosed to the greatest intensity, the process is known as intense metamorphism. </a:t>
            </a:r>
          </a:p>
          <a:p>
            <a:r>
              <a:rPr lang="en-US" b="1" dirty="0" smtClean="0">
                <a:solidFill>
                  <a:schemeClr val="tx2"/>
                </a:solidFill>
              </a:rPr>
              <a:t>The change in the form of the rocks during the process of metamorphism takes place in two ways, (1) Physical </a:t>
            </a:r>
            <a:r>
              <a:rPr lang="en-US" b="1" dirty="0" smtClean="0">
                <a:solidFill>
                  <a:schemeClr val="tx2"/>
                </a:solidFill>
              </a:rPr>
              <a:t>metamorphism (pertaining to changes in textural composition of the rocks)</a:t>
            </a:r>
          </a:p>
          <a:p>
            <a:pPr>
              <a:buNone/>
            </a:pPr>
            <a:r>
              <a:rPr lang="en-US" b="1" dirty="0" smtClean="0">
                <a:solidFill>
                  <a:schemeClr val="tx2"/>
                </a:solidFill>
              </a:rPr>
              <a:t>(2) Chemical metamorphism (leading to changes in the chemical composition of the rocks.</a:t>
            </a:r>
          </a:p>
          <a:p>
            <a:pPr>
              <a:buNone/>
            </a:pPr>
            <a:r>
              <a:rPr lang="en-US" b="1" dirty="0" smtClean="0">
                <a:solidFill>
                  <a:schemeClr val="tx2"/>
                </a:solidFill>
              </a:rPr>
              <a:t>Some times, both the processes of metamorphism become operative together.</a:t>
            </a:r>
            <a:endParaRPr lang="en-US" b="1" dirty="0" smtClean="0">
              <a:solidFill>
                <a:schemeClr val="tx2"/>
              </a:solidFill>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smtClean="0">
                <a:solidFill>
                  <a:schemeClr val="accent3">
                    <a:lumMod val="50000"/>
                  </a:schemeClr>
                </a:solidFill>
                <a:latin typeface="Algerian" pitchFamily="82" charset="0"/>
              </a:rPr>
              <a:t>AGENTS OF METAMORPHISM</a:t>
            </a:r>
            <a:endParaRPr lang="en-US" b="1" dirty="0">
              <a:solidFill>
                <a:schemeClr val="accent3">
                  <a:lumMod val="50000"/>
                </a:schemeClr>
              </a:solidFill>
              <a:latin typeface="Algerian" pitchFamily="82" charset="0"/>
            </a:endParaRPr>
          </a:p>
        </p:txBody>
      </p:sp>
      <p:sp>
        <p:nvSpPr>
          <p:cNvPr id="3" name="Content Placeholder 2"/>
          <p:cNvSpPr>
            <a:spLocks noGrp="1"/>
          </p:cNvSpPr>
          <p:nvPr>
            <p:ph idx="1"/>
          </p:nvPr>
        </p:nvSpPr>
        <p:spPr>
          <a:xfrm>
            <a:off x="304800" y="1066800"/>
            <a:ext cx="8610600" cy="5486400"/>
          </a:xfrm>
        </p:spPr>
        <p:txBody>
          <a:bodyPr/>
          <a:lstStyle/>
          <a:p>
            <a:r>
              <a:rPr lang="en-US" b="1" dirty="0" smtClean="0">
                <a:solidFill>
                  <a:schemeClr val="tx2"/>
                </a:solidFill>
              </a:rPr>
              <a:t>Heat is the most important factor for the development of metamorphic rocks from pre-existing parent rocks.</a:t>
            </a:r>
          </a:p>
          <a:p>
            <a:r>
              <a:rPr lang="en-US" b="1" dirty="0" smtClean="0">
                <a:solidFill>
                  <a:schemeClr val="tx2"/>
                </a:solidFill>
              </a:rPr>
              <a:t>Compression resulting from convergent horizontal movement caused by endogenetic forces causes folding in rocks bed. </a:t>
            </a:r>
          </a:p>
          <a:p>
            <a:r>
              <a:rPr lang="en-US" b="1" dirty="0" smtClean="0">
                <a:solidFill>
                  <a:schemeClr val="tx2"/>
                </a:solidFill>
              </a:rPr>
              <a:t>Solution chemically active hot gases and water while passing through the rocks change their chemical composition.</a:t>
            </a:r>
            <a:endParaRPr lang="en-US" b="1" dirty="0">
              <a:solidFill>
                <a:schemeClr val="tx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smtClean="0">
                <a:solidFill>
                  <a:schemeClr val="accent3">
                    <a:lumMod val="50000"/>
                  </a:schemeClr>
                </a:solidFill>
                <a:latin typeface="Algerian" pitchFamily="82" charset="0"/>
              </a:rPr>
              <a:t>TYPES OF METAMORPHISM</a:t>
            </a:r>
            <a:endParaRPr lang="en-US" b="1" dirty="0">
              <a:solidFill>
                <a:schemeClr val="accent3">
                  <a:lumMod val="50000"/>
                </a:schemeClr>
              </a:solidFill>
              <a:latin typeface="Algerian" pitchFamily="82" charset="0"/>
            </a:endParaRPr>
          </a:p>
        </p:txBody>
      </p:sp>
      <p:sp>
        <p:nvSpPr>
          <p:cNvPr id="3" name="Content Placeholder 2"/>
          <p:cNvSpPr>
            <a:spLocks noGrp="1"/>
          </p:cNvSpPr>
          <p:nvPr>
            <p:ph idx="1"/>
          </p:nvPr>
        </p:nvSpPr>
        <p:spPr>
          <a:xfrm>
            <a:off x="457200" y="1066800"/>
            <a:ext cx="8229600" cy="5059363"/>
          </a:xfrm>
        </p:spPr>
        <p:txBody>
          <a:bodyPr/>
          <a:lstStyle/>
          <a:p>
            <a:r>
              <a:rPr lang="en-US" b="1" dirty="0" smtClean="0">
                <a:solidFill>
                  <a:schemeClr val="accent3">
                    <a:lumMod val="50000"/>
                  </a:schemeClr>
                </a:solidFill>
                <a:latin typeface="Algerian" pitchFamily="82" charset="0"/>
              </a:rPr>
              <a:t>On the basis of the nature of agents</a:t>
            </a:r>
            <a:endParaRPr lang="en-US" b="1" dirty="0">
              <a:solidFill>
                <a:schemeClr val="accent3">
                  <a:lumMod val="50000"/>
                </a:schemeClr>
              </a:solidFill>
              <a:latin typeface="Algerian" pitchFamily="82"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601</Words>
  <Application>Microsoft Office PowerPoint</Application>
  <PresentationFormat>On-screen Show (4:3)</PresentationFormat>
  <Paragraphs>35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SEDIMENTARY ROCKS</vt:lpstr>
      <vt:lpstr>CHARACTERISTICS OF SEDIMENTARY ROCKS </vt:lpstr>
      <vt:lpstr>Continued</vt:lpstr>
      <vt:lpstr>METAMORPHIC ROCKS</vt:lpstr>
      <vt:lpstr>CONTINUED</vt:lpstr>
      <vt:lpstr>AGENTS OF METAMORPHISM</vt:lpstr>
      <vt:lpstr>TYPES OF METAMORPHISM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SEDIMENTARY ROCKS</dc:title>
  <dc:creator>Tech</dc:creator>
  <cp:lastModifiedBy>Tech</cp:lastModifiedBy>
  <cp:revision>11</cp:revision>
  <dcterms:created xsi:type="dcterms:W3CDTF">2019-11-07T17:20:34Z</dcterms:created>
  <dcterms:modified xsi:type="dcterms:W3CDTF">2019-11-20T08:37:44Z</dcterms:modified>
</cp:coreProperties>
</file>